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0" r:id="rId4"/>
    <p:sldId id="266" r:id="rId5"/>
    <p:sldId id="258" r:id="rId6"/>
    <p:sldId id="259" r:id="rId7"/>
    <p:sldId id="267" r:id="rId8"/>
    <p:sldId id="265" r:id="rId9"/>
    <p:sldId id="268" r:id="rId10"/>
  </p:sldIdLst>
  <p:sldSz cx="12192000" cy="6858000"/>
  <p:notesSz cx="6858000" cy="9144000"/>
  <p:embeddedFontLst>
    <p:embeddedFont>
      <p:font typeface="배달의민족 주아" panose="02020603020101020101" pitchFamily="18" charset="-127"/>
      <p:regular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84D871-9B75-4CF2-B05B-C10BE2AD6D0E}" type="datetimeFigureOut">
              <a:rPr lang="ko-KR" altLang="en-US" smtClean="0"/>
              <a:t>2021-09-26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307B9E-8872-4F37-83FA-A09C815CB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169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07B9E-8872-4F37-83FA-A09C815CBC2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9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FB47-A7A6-4F53-914F-C6EA176D857D}" type="datetime1">
              <a:rPr lang="ko-KR" altLang="en-US" smtClean="0"/>
              <a:t>2021-09-26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33992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B9BBD-5688-47AE-A557-3B587363CEFA}" type="datetime1">
              <a:rPr lang="ko-KR" altLang="en-US" smtClean="0"/>
              <a:t>2021-09-26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208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314A3-B26E-44C7-8B9A-FEA21CDC018E}" type="datetime1">
              <a:rPr lang="ko-KR" altLang="en-US" smtClean="0"/>
              <a:t>2021-09-26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274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B048C-3EC4-4EA2-B843-305DA6A16917}" type="datetime1">
              <a:rPr lang="ko-KR" altLang="en-US" smtClean="0"/>
              <a:t>2021-09-26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288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59C31-F3D2-481A-BB72-A5D7C195F008}" type="datetime1">
              <a:rPr lang="ko-KR" altLang="en-US" smtClean="0"/>
              <a:t>2021-09-26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70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D519-95A8-4B37-A72B-C8799EE68CE3}" type="datetime1">
              <a:rPr lang="ko-KR" altLang="en-US" smtClean="0"/>
              <a:t>2021-09-26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605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CCAA2-7ABD-4E23-8BDC-AB16B9EA17DF}" type="datetime1">
              <a:rPr lang="ko-KR" altLang="en-US" smtClean="0"/>
              <a:t>2021-09-26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6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1AD1A-6086-4DA4-BE09-9727A65B3B66}" type="datetime1">
              <a:rPr lang="ko-KR" altLang="en-US" smtClean="0"/>
              <a:t>2021-09-26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511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C2399-E5A3-4865-98FC-72B899DB4862}" type="datetime1">
              <a:rPr lang="ko-KR" altLang="en-US" smtClean="0"/>
              <a:t>2021-09-26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902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C15C0-3381-4E52-B098-1DBE3040BE9F}" type="datetime1">
              <a:rPr lang="ko-KR" altLang="en-US" smtClean="0"/>
              <a:t>2021-09-26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545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FD22F-B88F-46A9-B07E-7D7D62E065C8}" type="datetime1">
              <a:rPr lang="ko-KR" altLang="en-US" smtClean="0"/>
              <a:t>2021-09-26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737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15EB4-A8C6-4804-AF80-08E26E6479B6}" type="datetime1">
              <a:rPr lang="ko-KR" altLang="en-US" smtClean="0"/>
              <a:t>2021-09-26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34354EA7-2DE1-4287-B182-9E3F397FDC6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2971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8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Game Designer</a:t>
            </a:r>
            <a:endParaRPr lang="ko-KR" altLang="en-US" sz="8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 트 폴 리 오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5" t="24576" r="78967" b="63659"/>
          <a:stretch/>
        </p:blipFill>
        <p:spPr>
          <a:xfrm>
            <a:off x="180253" y="4530467"/>
            <a:ext cx="532800" cy="54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3" y="5302732"/>
            <a:ext cx="540000" cy="5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3" y="6074997"/>
            <a:ext cx="540000" cy="54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9852" y="4615801"/>
            <a:ext cx="1308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임 건 호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9852" y="5341899"/>
            <a:ext cx="240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010-5285-2385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9853" y="6114164"/>
            <a:ext cx="2548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rjsgh2119@gmail.com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78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</a:t>
            </a:r>
            <a:r>
              <a:rPr lang="ko-KR" altLang="en-US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경험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825625"/>
            <a:ext cx="10317481" cy="4532972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19.09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19.10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Conquest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모바일 전략 시뮬레이션 게임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19.11 ~ 19.12	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부서진 세계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모바일 수집형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RPG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20.09 ~ 20.12	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마녀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(2D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횡스크롤 플랫포머 게임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21.01 ~ 21.08	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마녀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(3D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샌드박스 플랫포머 게임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en-US" altLang="ko-KR" sz="2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2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졸업작품</a:t>
            </a:r>
            <a:r>
              <a:rPr lang="en-US" altLang="ko-KR" sz="2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</a:p>
          <a:p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21.03 ~ 21.06	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라스트 원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(2D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추리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전략 게임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717452" y="1308296"/>
            <a:ext cx="360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08667" y="2300777"/>
            <a:ext cx="100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008667" y="3332260"/>
            <a:ext cx="100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008667" y="4363743"/>
            <a:ext cx="100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008667" y="5295727"/>
            <a:ext cx="100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08667" y="6309626"/>
            <a:ext cx="100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74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</a:t>
            </a:r>
            <a:r>
              <a:rPr lang="ko-KR" altLang="en-US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경험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717452" y="1308296"/>
            <a:ext cx="360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838199" y="1825625"/>
            <a:ext cx="10317481" cy="4532972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19.09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19.12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Roller Sky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(OpenGL_3D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플랫포머 게임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19.09 ~ 19.12	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드래곤 </a:t>
            </a:r>
            <a:r>
              <a:rPr lang="ko-KR" altLang="en-US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플라이트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(Python_</a:t>
            </a:r>
            <a:r>
              <a:rPr lang="ko-KR" altLang="en-US" sz="2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종스크롤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액션 슈팅 게임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20.09 ~ 20.12		2D Battle Arena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(C++_2D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온라인 슈팅 게임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21.01 ~ 21.08	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마녀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(Unreal Engine5, C++_</a:t>
            </a:r>
          </a:p>
          <a:p>
            <a:pPr marL="0" indent="0">
              <a:buNone/>
            </a:pP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                                                          3D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샌드박스 플랫포머 게임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en-US" altLang="ko-KR" sz="2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2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졸업작품</a:t>
            </a:r>
            <a:r>
              <a:rPr lang="en-US" altLang="ko-KR" sz="2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</a:p>
          <a:p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08667" y="2300777"/>
            <a:ext cx="100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08667" y="3332260"/>
            <a:ext cx="100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08667" y="4363743"/>
            <a:ext cx="100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08667" y="5859460"/>
            <a:ext cx="100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50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다른 팀원들과의 의견 교환 후 졸업 작품에 어울리는 장르로 변경</a:t>
            </a:r>
            <a:endParaRPr lang="en-US" altLang="ko-KR" sz="18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[ 2D </a:t>
            </a:r>
            <a:r>
              <a:rPr lang="ko-KR" altLang="en-US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횡스크롤 플랫포머 </a:t>
            </a:r>
            <a:r>
              <a:rPr lang="en-US" altLang="ko-KR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</a:t>
            </a:r>
            <a:r>
              <a:rPr lang="ko-KR" altLang="en-US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3D </a:t>
            </a:r>
            <a:r>
              <a:rPr lang="ko-KR" altLang="en-US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플랫포머 </a:t>
            </a:r>
            <a:r>
              <a:rPr lang="en-US" altLang="ko-KR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</a:p>
          <a:p>
            <a:r>
              <a:rPr lang="ko-KR" altLang="en-US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맵 제작 방법에 대한 회의 후 샌드박스 장르 추가</a:t>
            </a:r>
            <a:endParaRPr lang="en-US" altLang="ko-KR" sz="18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3D </a:t>
            </a:r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플랫포머 </a:t>
            </a:r>
            <a:r>
              <a:rPr lang="en-US" altLang="ko-KR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</a:t>
            </a:r>
            <a:r>
              <a:rPr lang="ko-KR" altLang="en-US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3D </a:t>
            </a:r>
            <a:r>
              <a:rPr lang="ko-KR" altLang="en-US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샌드박스 플랫포머 </a:t>
            </a:r>
            <a:r>
              <a:rPr lang="en-US" altLang="ko-KR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endParaRPr lang="en-US" altLang="ko-KR" sz="1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실력 부족으로 인한 기획 축소</a:t>
            </a:r>
            <a:endParaRPr lang="en-US" altLang="ko-KR" sz="18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 </a:t>
            </a:r>
            <a:r>
              <a:rPr lang="ko-KR" altLang="en-US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다양한 캐릭터 선택 가능 </a:t>
            </a:r>
            <a:r>
              <a:rPr lang="en-US" altLang="ko-KR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 가지 캐릭터 </a:t>
            </a:r>
            <a:r>
              <a:rPr lang="en-US" altLang="ko-KR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 (</a:t>
            </a:r>
            <a:r>
              <a:rPr lang="ko-KR" altLang="en-US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일러스트 제작 불가</a:t>
            </a:r>
            <a:r>
              <a:rPr lang="en-US" altLang="ko-KR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r>
              <a:rPr lang="ko-KR" altLang="en-US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기간 부족으로 인한 기획 축소</a:t>
            </a:r>
            <a:endParaRPr lang="en-US" altLang="ko-KR" sz="18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[ </a:t>
            </a:r>
            <a:r>
              <a:rPr lang="ko-KR" altLang="en-US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다양한 능력을 보유한 몬스터 </a:t>
            </a:r>
            <a:r>
              <a:rPr lang="en-US" altLang="ko-KR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두 종류 몬스터 </a:t>
            </a:r>
            <a:r>
              <a:rPr lang="en-US" altLang="ko-KR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</a:p>
          <a:p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>
              <a:buNone/>
            </a:pP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개발 </a:t>
            </a:r>
            <a:r>
              <a:rPr lang="ko-KR" altLang="en-US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경험</a:t>
            </a:r>
            <a:endParaRPr lang="ko-KR" altLang="en-US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17452" y="1308296"/>
            <a:ext cx="360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45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마녀 </a:t>
            </a:r>
            <a:r>
              <a:rPr lang="ko-KR" altLang="en-US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란</a:t>
            </a:r>
            <a:r>
              <a:rPr lang="en-US" altLang="ko-KR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717452" y="1308296"/>
            <a:ext cx="360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5901508" y="1423947"/>
            <a:ext cx="0" cy="3483032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136991" y="4979671"/>
            <a:ext cx="3048087" cy="120132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장르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샌드박스 플랫포머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pPr>
              <a:defRPr/>
            </a:pP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플랫폼 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PC</a:t>
            </a:r>
          </a:p>
          <a:p>
            <a:pPr>
              <a:defRPr/>
            </a:pP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시점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1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인칭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3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인칭</a:t>
            </a:r>
            <a:endParaRPr lang="en-US" altLang="ko-KR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59923" y="4979671"/>
            <a:ext cx="6327288" cy="120132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마인크래프트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같이 다른 플레이어들과 </a:t>
            </a:r>
            <a:r>
              <a: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블록으로 </a:t>
            </a:r>
            <a:r>
              <a:rPr lang="ko-KR" altLang="en-US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맵을 제작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하거나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algn="ctr">
              <a:defRPr/>
            </a:pP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그렇게 만든 맵을 </a:t>
            </a:r>
            <a:r>
              <a:rPr lang="ko-KR" altLang="en-US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직접 움직여 플레이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할 수 있는 게임입니다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742006" y="4377684"/>
            <a:ext cx="1874985" cy="35191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</a:t>
            </a:r>
            <a:r>
              <a: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마녀</a:t>
            </a:r>
            <a:r>
              <a:rPr lang="en-US" altLang="ko-KR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</a:t>
            </a:r>
            <a:r>
              <a: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배치 모드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904849" y="4455410"/>
            <a:ext cx="2082362" cy="35191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</a:t>
            </a:r>
            <a:r>
              <a: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마녀</a:t>
            </a:r>
            <a:r>
              <a:rPr lang="en-US" altLang="ko-KR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</a:t>
            </a:r>
            <a:r>
              <a: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 모드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991" y="1737362"/>
            <a:ext cx="4480000" cy="252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211" y="1763062"/>
            <a:ext cx="4480000" cy="252000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82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마녀 </a:t>
            </a:r>
            <a:r>
              <a:rPr lang="ko-KR" altLang="en-US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메이커 모드</a:t>
            </a:r>
            <a:endParaRPr lang="ko-KR" altLang="en-US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717452" y="1308296"/>
            <a:ext cx="522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259" y="2123162"/>
            <a:ext cx="1920000" cy="108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141" y="2101631"/>
            <a:ext cx="1920000" cy="1080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198823" y="3279921"/>
            <a:ext cx="1673569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마녀</a:t>
            </a:r>
            <a:r>
              <a:rPr lang="en-US" altLang="ko-KR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</a:t>
            </a:r>
            <a:r>
              <a:rPr lang="ko-KR" altLang="en-US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배치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모드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056205" y="1706278"/>
            <a:ext cx="2044631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메이커 모드 </a:t>
            </a:r>
            <a:r>
              <a:rPr lang="en-US" altLang="ko-KR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 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배치 모드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103732" y="1690688"/>
            <a:ext cx="0" cy="46800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955141" y="3719676"/>
            <a:ext cx="4320000" cy="252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배치하고 싶은 블록을 화면 좌측의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블록창에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등록한다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- </a:t>
            </a:r>
            <a:r>
              <a:rPr lang="ko-KR" altLang="en-US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등록 방법 </a:t>
            </a:r>
            <a:r>
              <a:rPr lang="en-US" altLang="ko-KR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</a:p>
          <a:p>
            <a:pPr>
              <a:defRPr/>
            </a:pPr>
            <a:r>
              <a:rPr lang="en-US" altLang="ko-KR" sz="1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1. I</a:t>
            </a:r>
            <a:r>
              <a:rPr lang="ko-KR" altLang="en-US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키로 인벤토리를 열고</a:t>
            </a:r>
            <a:r>
              <a:rPr lang="en-US" altLang="ko-KR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원하는 블록을 </a:t>
            </a:r>
            <a:r>
              <a:rPr lang="ko-KR" altLang="en-US" sz="12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마우스 왼쪽 클릭</a:t>
            </a:r>
            <a:r>
              <a:rPr lang="ko-KR" altLang="en-US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으로  </a:t>
            </a:r>
            <a:endParaRPr lang="en-US" altLang="ko-KR" sz="12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</a:t>
            </a:r>
            <a:r>
              <a:rPr lang="ko-KR" altLang="en-US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선택하면 블록창에 블록이 등록된다</a:t>
            </a:r>
            <a:r>
              <a:rPr lang="en-US" altLang="ko-KR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2. </a:t>
            </a:r>
            <a:r>
              <a:rPr lang="ko-KR" altLang="en-US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마우스 커서를 원하는 블록 위에 올려둔 뒤 </a:t>
            </a:r>
            <a:r>
              <a:rPr lang="ko-KR" altLang="en-US" sz="12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숫자 키</a:t>
            </a:r>
            <a:r>
              <a:rPr lang="ko-KR" altLang="en-US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endParaRPr lang="en-US" altLang="ko-KR" sz="12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</a:t>
            </a:r>
            <a:r>
              <a:rPr lang="en-US" altLang="ko-KR" sz="12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0~9</a:t>
            </a:r>
            <a:r>
              <a:rPr lang="ko-KR" altLang="en-US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누르면 블록창의 해당 위치에 등록된다</a:t>
            </a:r>
            <a:r>
              <a:rPr lang="en-US" altLang="ko-KR" sz="12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2.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마우스 휠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블록창에서 원하는 블록을 선택한다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마우스를 움직이면 화면에 블록이 위치한 후의 모습을 선    레이어로 보여준다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마우스 왼쪽 클릭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하면 화면 중앙에 블록이 배치된다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마우스 오른쪽 클릭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하면 화면 중앙의 블록이 제거된다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0984" y="2093859"/>
            <a:ext cx="1920000" cy="108000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601572" y="3279922"/>
            <a:ext cx="1673569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마녀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인벤토리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064894" y="1727986"/>
            <a:ext cx="2202731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메이커 모드 </a:t>
            </a:r>
            <a:r>
              <a:rPr lang="en-US" altLang="ko-KR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 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 모드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123125" y="3279921"/>
            <a:ext cx="1803134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</a:t>
            </a:r>
            <a:r>
              <a:rPr lang="ko-KR" altLang="en-US" sz="14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마녀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모드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6259" y="2123162"/>
            <a:ext cx="1920000" cy="1080000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9330853" y="3279921"/>
            <a:ext cx="1995406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마녀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 리스트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006259" y="3719676"/>
            <a:ext cx="4320000" cy="252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키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누르면 배치 모드에서 커맨드 모드로 전환된다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2.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 중앙에 커맨드를 적용하고 싶은 블록을 위치시키고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마우스 오른쪽 클릭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하면 커맨드 리스트가 열린다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원하는 커맨드를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드래그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하여 리스트 창에 위치시킨다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리스트의 세부 사항을 원하는 수치로 설정한다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다시 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키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누르면 커맨드 리스트가 닫힌다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커맨드의 동작은 플레이 모드로 전환해야 가능하다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74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006" y="2082703"/>
            <a:ext cx="1920000" cy="1080000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마녀 </a:t>
            </a:r>
            <a:r>
              <a:rPr lang="ko-KR" altLang="en-US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 모드</a:t>
            </a:r>
            <a:endParaRPr lang="ko-KR" altLang="en-US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452" y="1308296"/>
            <a:ext cx="522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085724" y="3279921"/>
            <a:ext cx="1810282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마녀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366539" y="1706278"/>
            <a:ext cx="1138934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 모드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758962" y="3048799"/>
            <a:ext cx="1355486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마녀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과거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55141" y="3719676"/>
            <a:ext cx="3961730" cy="252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키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누르면 플레이 모드로 전환된다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 모드로 전환되면 스타트 블록에서 모든 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플레이어의 캐릭터가 생성된다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WASD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캐릭터가 이동하며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스페이스바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점프한다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점프는 입력의 강도에 따라 높이가 달라진다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맵 바깥으로 떨어지거나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모든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HP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떨어지면 스타트 블록에서 다시 살아난다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종료 커맨드가 적용된 블록에 도달할 시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게임은 클리어 된다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028" y="2082703"/>
            <a:ext cx="1600000" cy="90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346" y="2082703"/>
            <a:ext cx="1600000" cy="900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7015" y="2077434"/>
            <a:ext cx="1600000" cy="900000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5198125" y="1690688"/>
            <a:ext cx="0" cy="46800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7941404" y="1695324"/>
            <a:ext cx="1105233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 마법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511028" y="3493744"/>
            <a:ext cx="5965987" cy="74016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 마법을 사용할 블록을 화면 중앙에 위치시키고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마우스 오른쪽 클릭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누르면 선택  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나온다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선택 후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누르면 과거로 가고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E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누르면 미래로 간다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8281" y="4846760"/>
            <a:ext cx="1280000" cy="720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9215" y="4819037"/>
            <a:ext cx="1280000" cy="7200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6796" y="4846760"/>
            <a:ext cx="1280000" cy="7200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0304" y="4846760"/>
            <a:ext cx="1280000" cy="72000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7950792" y="3048799"/>
            <a:ext cx="1344554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마녀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0118685" y="3048799"/>
            <a:ext cx="1353592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마녀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미래</a:t>
            </a:r>
          </a:p>
        </p:txBody>
      </p:sp>
      <p:sp>
        <p:nvSpPr>
          <p:cNvPr id="31" name="오른쪽 화살표 30"/>
          <p:cNvSpPr/>
          <p:nvPr/>
        </p:nvSpPr>
        <p:spPr>
          <a:xfrm>
            <a:off x="7275862" y="2309966"/>
            <a:ext cx="252000" cy="252000"/>
          </a:xfrm>
          <a:prstGeom prst="rightArrow">
            <a:avLst/>
          </a:prstGeom>
          <a:solidFill>
            <a:srgbClr val="FF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9460180" y="2309966"/>
            <a:ext cx="252000" cy="252000"/>
          </a:xfrm>
          <a:prstGeom prst="rightArrow">
            <a:avLst/>
          </a:prstGeom>
          <a:solidFill>
            <a:srgbClr val="FF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7950792" y="4424547"/>
            <a:ext cx="1105233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동작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오른쪽 화살표 34"/>
          <p:cNvSpPr/>
          <p:nvPr/>
        </p:nvSpPr>
        <p:spPr>
          <a:xfrm>
            <a:off x="6836488" y="5098760"/>
            <a:ext cx="216000" cy="216000"/>
          </a:xfrm>
          <a:prstGeom prst="rightArrow">
            <a:avLst/>
          </a:prstGeom>
          <a:solidFill>
            <a:srgbClr val="FF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오른쪽 화살표 35"/>
          <p:cNvSpPr/>
          <p:nvPr/>
        </p:nvSpPr>
        <p:spPr>
          <a:xfrm>
            <a:off x="9957488" y="5098760"/>
            <a:ext cx="216000" cy="216000"/>
          </a:xfrm>
          <a:prstGeom prst="rightArrow">
            <a:avLst/>
          </a:prstGeom>
          <a:solidFill>
            <a:srgbClr val="FF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5511028" y="5679731"/>
            <a:ext cx="5965987" cy="55994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배치 모드일 때는 배치와 삭제의 이점을 위하여 동작하지 않는 블록 상태를 유지한다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 모드로 전환 시 동작하지 않던 블록들을 동작시킨다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38" name="오른쪽 화살표 37"/>
          <p:cNvSpPr/>
          <p:nvPr/>
        </p:nvSpPr>
        <p:spPr>
          <a:xfrm rot="10800000">
            <a:off x="7275862" y="2628911"/>
            <a:ext cx="252000" cy="252000"/>
          </a:xfrm>
          <a:prstGeom prst="rightArrow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오른쪽 화살표 38"/>
          <p:cNvSpPr/>
          <p:nvPr/>
        </p:nvSpPr>
        <p:spPr>
          <a:xfrm rot="10800000">
            <a:off x="9460180" y="2628911"/>
            <a:ext cx="252000" cy="252000"/>
          </a:xfrm>
          <a:prstGeom prst="rightArrow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슬라이드 번호 개체 틀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64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622" y="2125991"/>
            <a:ext cx="1920000" cy="108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259" y="2141584"/>
            <a:ext cx="1920000" cy="108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3800" y="2141584"/>
            <a:ext cx="1920000" cy="108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8199" y="2143004"/>
            <a:ext cx="1920000" cy="1080000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마녀 </a:t>
            </a:r>
            <a:r>
              <a:rPr lang="ko-KR" altLang="en-US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 적용</a:t>
            </a:r>
            <a:endParaRPr lang="ko-KR" altLang="en-US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452" y="1308296"/>
            <a:ext cx="522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103732" y="1690688"/>
            <a:ext cx="0" cy="46800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169377" y="3279921"/>
            <a:ext cx="1697816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텔레포트 커맨드 리스트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411159" y="1706278"/>
            <a:ext cx="1407964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텔레포트 커맨드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58199" y="3719676"/>
            <a:ext cx="4320000" cy="252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모닥불 위에 올라서면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초 후 텔레포트하는 커맨드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-–</a:t>
            </a:r>
            <a:endParaRPr lang="en-US" altLang="ko-KR" sz="14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상호작용 커맨드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캐릭터와 해당 블록이 접촉하면 다음 커맨드로 넘어가도록 함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이는 아래 커맨드의 반복적인 작동을 막기 위함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대기 커맨드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캐릭터가 우연히 지나가다 실수로 커맨드를 동작시키는 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불상사를 막기 위한 커맨드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3.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텔레포트 커맨드</a:t>
            </a:r>
            <a:endParaRPr lang="en-US" altLang="ko-KR" sz="1400" dirty="0" smtClean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지정한 좌표만큼 캐릭터를 순간이동 시키는 커맨드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4.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반복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위의 모든 커맨드를 실행하고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다시 실행시키기 위한 커맨드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819123" y="3279922"/>
            <a:ext cx="1451311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적용된 모닥불 블록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82254" y="3279921"/>
            <a:ext cx="1444005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용암 커맨드 리스트</a:t>
            </a:r>
            <a:endParaRPr lang="en-US" altLang="ko-KR" sz="14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061940" y="3279921"/>
            <a:ext cx="1291859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적용된 용암 블록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06259" y="3719676"/>
            <a:ext cx="4320000" cy="252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떨어지는 용암과 캐릭터가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충돌할 시 데미지를 주는 커맨드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1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이동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지정한 좌표만큼 지정한 속도로 블록을 이동시키는 커맨드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데미지 부여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캐릭터와 해당 블록이 접촉하면 지정한 수치만큼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HP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감소시키는 커맨드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초기화</a:t>
            </a:r>
            <a:endParaRPr lang="en-US" altLang="ko-KR" sz="1400" dirty="0" smtClean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블록의 위치와 모든 커맨드 진행사항을 초기화시키는 커맨드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블록은 처음 위치로 돌아가고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다시 커맨드가 실행된다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270576" y="1706278"/>
            <a:ext cx="1791365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떨어지는 용암 커맨드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424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5" t="24576" r="78967" b="63659"/>
          <a:stretch/>
        </p:blipFill>
        <p:spPr>
          <a:xfrm>
            <a:off x="180253" y="4530467"/>
            <a:ext cx="532800" cy="54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3" y="5302732"/>
            <a:ext cx="540000" cy="5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3" y="6074997"/>
            <a:ext cx="540000" cy="54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9852" y="4615801"/>
            <a:ext cx="1308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임 건 호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9852" y="5341899"/>
            <a:ext cx="240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010-5285-2385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9853" y="6114164"/>
            <a:ext cx="2548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rjsgh2119@gmail.com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524000" y="178178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8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이상입니다</a:t>
            </a:r>
            <a:r>
              <a:rPr lang="en-US" altLang="ko-KR" sz="8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8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69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631</Words>
  <Application>Microsoft Office PowerPoint</Application>
  <PresentationFormat>와이드스크린</PresentationFormat>
  <Paragraphs>126</Paragraphs>
  <Slides>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배달의민족 주아</vt:lpstr>
      <vt:lpstr>맑은 고딕</vt:lpstr>
      <vt:lpstr>Arial</vt:lpstr>
      <vt:lpstr>Office 테마</vt:lpstr>
      <vt:lpstr>Game Designer</vt:lpstr>
      <vt:lpstr>게임 기획 경험</vt:lpstr>
      <vt:lpstr>게임 개발 경험</vt:lpstr>
      <vt:lpstr>게임 개발 경험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임건호</dc:title>
  <dc:creator>User</dc:creator>
  <cp:lastModifiedBy>User</cp:lastModifiedBy>
  <cp:revision>123</cp:revision>
  <dcterms:created xsi:type="dcterms:W3CDTF">2021-09-25T14:00:26Z</dcterms:created>
  <dcterms:modified xsi:type="dcterms:W3CDTF">2021-09-26T14:55:36Z</dcterms:modified>
</cp:coreProperties>
</file>